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4696F-2F41-03A9-EA56-19B2C29E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EF2000-DAD9-D875-E613-A01ECD2BD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E4A609-DC95-3B67-6FE4-A633CAE1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F2E507-EEFB-DF6F-2D4A-9FA6BCD4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FE76E2-3E92-DDBB-1E4A-ED400F8B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12697-C2C7-0169-CE0A-6B955904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DE99FF-706F-8F8C-657C-8BE8F9105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83F07E-8ADD-F2E6-F877-AA10C44F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38CC4-802D-FDD6-4784-C9B6ADE2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9EF69A-708B-0A43-4E85-8EC0E3FF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1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0A361AF-0151-A775-3FF9-08BF29200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4D4AEC-6CC6-D48B-7F45-9CCB8132F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D393AF-58FB-EA95-4AC1-42BCC333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CA8227-632A-7717-A7D7-236A25B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AE18D-C615-2E80-A153-C217B381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9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D21F0-F34D-6F2E-8F89-5A21509B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4C89D-7DEA-62C9-1AED-B661FC1E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AE9AC-BB96-0D14-C184-2D28F350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376A2-33A5-4782-D2A7-C99CDEE5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A145A-BEFD-C953-C1E2-C4FEF269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6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1372D-6115-CACE-564C-F0BD5B5C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A8761D-50EE-8AF7-F5CC-610643DA8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1693B1-6C0F-D8FE-94A6-8048F637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F6313-BDD3-EC42-752A-0CB444C9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BD606C-E025-0A52-7B2C-3CF47C9D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64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56846-373B-B3EE-4BC6-BFA697BF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E7A6AC-F3F6-6F8C-8B7B-3FC48DA2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08FF84-6846-4628-2324-B3455B583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6CC0E1-C843-7A2E-54A8-FA032554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46FCE4-7F20-E5BD-8755-B00E7C55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FAACC-094F-53BD-8CC0-3BF2E53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9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F6D4D-795E-913B-B33D-F2F3E54B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47A6D6-DB3D-01DC-27E2-EE5379FE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B6F5FD-81EB-5863-DD39-BD266D6A4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E23869-C0A5-95DD-6CAC-BD1378D30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E2C0AA-2B0A-9BAE-049B-E0C5A5CD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78AB83-953D-C0EF-8DE6-03C5CEA6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32E232B-3771-F354-323D-46081B06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2871F0-1EC8-3380-0FB3-F197A5B8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1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EA742-7092-8156-4F9E-9FE0379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676B9-D007-233A-7AB2-2809B2FA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06D76F-297B-5C1B-4292-4086DDA5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C28B2-654F-C931-4E64-0DF78FD6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3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74890D-69DD-87AC-3981-F3F1FAFA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AF98E3-7187-C15C-1806-E0DF7E0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8F19C8-096A-567A-C35B-B4B7AD20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28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1F113-695F-C854-C62C-F0D63E8E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C1AB9D-B146-1C48-E52A-0EBD8B2F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EED8E0-5C4A-B288-AE78-E49BAF46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FCD4A8-E3FC-56A9-1E4A-AACD0923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E8DA22-E6D6-CB9A-069F-6760A5C5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F64553-EA80-F294-79A0-E88E6BC4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07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716E5-9205-EA90-FABA-BD4755A8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C1B6A5-049F-2D01-E982-C40C57BF9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E1B631-AE0B-518C-9445-63DBF5A24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72760D-54AC-E44E-DECC-7D46B974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05C2F4-B2F1-C6E1-70AB-2144F31F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CE7BF6-91B1-3506-8247-0AC08E56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2D4364-4165-1B87-9990-378FD1BB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FBE45F-4D46-DE75-AA01-346CF15F2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BAB608-19A4-F843-B424-304F638D1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A06F-7B53-4343-B88C-59C0EB215645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89934B-501B-3500-FF5F-ADCBC6D21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54EB89-CAE0-CEDD-209F-A6D316372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A377-2EF4-4960-8531-1997E7618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4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048174C-9033-B03E-62B6-9DE82A27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6"/>
            <a:ext cx="12192000" cy="68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MACC-003</dc:creator>
  <cp:lastModifiedBy>MACC-003</cp:lastModifiedBy>
  <cp:revision>1</cp:revision>
  <dcterms:created xsi:type="dcterms:W3CDTF">2025-11-05T04:28:12Z</dcterms:created>
  <dcterms:modified xsi:type="dcterms:W3CDTF">2025-11-05T04:28:21Z</dcterms:modified>
</cp:coreProperties>
</file>