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6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6EE6-4E14-42E7-88E5-1427C2D6DC98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46F7-D0C8-42B8-B0AE-C2A0D68EE6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6EE6-4E14-42E7-88E5-1427C2D6DC98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46F7-D0C8-42B8-B0AE-C2A0D68EE6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6EE6-4E14-42E7-88E5-1427C2D6DC98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46F7-D0C8-42B8-B0AE-C2A0D68EE6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6EE6-4E14-42E7-88E5-1427C2D6DC98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46F7-D0C8-42B8-B0AE-C2A0D68EE6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6EE6-4E14-42E7-88E5-1427C2D6DC98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46F7-D0C8-42B8-B0AE-C2A0D68EE6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6EE6-4E14-42E7-88E5-1427C2D6DC98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46F7-D0C8-42B8-B0AE-C2A0D68EE6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6EE6-4E14-42E7-88E5-1427C2D6DC98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46F7-D0C8-42B8-B0AE-C2A0D68EE6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6EE6-4E14-42E7-88E5-1427C2D6DC98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46F7-D0C8-42B8-B0AE-C2A0D68EE6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6EE6-4E14-42E7-88E5-1427C2D6DC98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46F7-D0C8-42B8-B0AE-C2A0D68EE6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6EE6-4E14-42E7-88E5-1427C2D6DC98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46F7-D0C8-42B8-B0AE-C2A0D68EE6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6EE6-4E14-42E7-88E5-1427C2D6DC98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46F7-D0C8-42B8-B0AE-C2A0D68EE6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96EE6-4E14-42E7-88E5-1427C2D6DC98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346F7-D0C8-42B8-B0AE-C2A0D68EE6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7腫瘍循環器スライド_4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7" y="0"/>
            <a:ext cx="9140526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テーマ</vt:lpstr>
      <vt:lpstr>PowerPoint プレゼンテーション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Apogee</dc:creator>
  <cp:lastModifiedBy>七重 山崎</cp:lastModifiedBy>
  <cp:revision>1</cp:revision>
  <dcterms:created xsi:type="dcterms:W3CDTF">2023-12-11T00:34:09Z</dcterms:created>
  <dcterms:modified xsi:type="dcterms:W3CDTF">2023-12-11T01:02:42Z</dcterms:modified>
</cp:coreProperties>
</file>