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713B-DFEA-451C-A39C-43790DE21A1A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E357-22F1-4643-B342-4429AAE181D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7腫瘍循環器スライ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7" y="0"/>
            <a:ext cx="9140526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Apogee</dc:creator>
  <cp:lastModifiedBy>Apogee</cp:lastModifiedBy>
  <cp:revision>1</cp:revision>
  <dcterms:created xsi:type="dcterms:W3CDTF">2023-09-20T01:39:03Z</dcterms:created>
  <dcterms:modified xsi:type="dcterms:W3CDTF">2023-09-20T01:39:38Z</dcterms:modified>
</cp:coreProperties>
</file>